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9FB2D-E4FE-A786-90EB-4DCD1F51C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ED90AFD-E4D9-2329-F073-FFC67AD59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796837-2D45-219A-3ED3-A90EC207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85F4A7-E713-F793-B5DC-ABB1F684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50BE95-4B6C-4A63-F133-4999594E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10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0AED3-EA10-9B8B-626C-8F85A4E2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99171B1-FA18-4605-65AE-BCF06F084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A9C980C-1DD0-9F52-5701-5D692422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82BA3D2-30DF-960E-5710-6514FF93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89EE1-742C-219A-D2DF-72AE46E6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54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CA4EF27-7027-9B8A-7FC7-80998226A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D426804-9D4D-7F41-3B8E-9417A3F5D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A2B744-EB51-CB38-636C-803E5BF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47AC53-723F-D1AF-F3D1-7D4B6123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995C47-EEDE-7B86-DEA6-86646C8F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721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B0DD7-BB36-06DD-C6B8-3F777413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25387A-EE82-22A1-19CB-6C02A7F23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19EBB8A-D790-247F-4E68-2BC6E15D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55C929C-A6EF-A29A-A305-B2CE6394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89BBDA2-1089-90BC-31CE-CF9E20EC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76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F0A88-8DA3-8ADC-3880-AC14EE45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B0B15A-B258-9624-4393-F16D80197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1751FE8-79F4-53C0-2E35-514AA077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9B0CE8B-F40F-3A82-7EA0-296B04AC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BA0BA86-C445-E850-B2C0-4B822E0A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45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FB170-B731-6613-8996-D11BA8C5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6F1289-C384-CC38-BC9F-6FFCD3F01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E0FE98-769C-2065-2A00-AFA3D13BA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E278B85-73C5-B65E-C7F8-BCC4ED11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48226FD-6643-27F8-748D-4E78D811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CA02455-287B-E4FB-FCE6-9CE1289E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72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3617A-DC13-D82F-CCA1-E0B8F5D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27AA1A-2C90-4F8E-C0DC-999EB8B2E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D6C052-9E33-A397-9CB1-99526BEC9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5ECA068-59A3-F8E1-2F62-E135B94FC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073998A-F21C-EC36-0F9F-908CEFA1F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821F3F-256D-18CD-B9C6-D85F8F7E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E37B17B-E27E-1EF7-DDA1-B0048145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1DB5E56-E507-DCB1-A3F0-70F97AD9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43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BF807-003A-A620-06AD-A543ECC4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A976DD-EE11-F58C-2494-E763DE02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6DB14B3-644B-6410-C70F-325A752B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1DD4FE-0940-7E39-25F2-E3C79C2F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851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032F8CE-D013-309E-97FA-B841555E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6DB8BA8-6679-47B8-80E4-2FF96EA5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3A5FEB-F7EB-7CAB-A83E-3B77042F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937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201C4-2422-D3E9-391B-7843EB7A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EC0A12-D88D-0359-60CA-7F8E61A46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8210413-E173-B902-62B9-175DCC050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E9DA49E-B106-8918-2BA4-8A9D4AA6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BA645D9-4464-4FC5-71E2-D26F9EF6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D2FA50C-46D9-8165-CAA4-671ED7B1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008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B6755-886C-C4DE-B958-9D1B3C09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1FA5CA4-3070-2791-5C77-D4692F11F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99A5A79-0652-EE08-5B2D-C0E47BF65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750A698-4183-E827-E6EC-C23B78A6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307336C-425A-5C07-2485-40CF3D7C1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98F9AC-3BA8-5D16-DE9B-D506F6DD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37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1D0D264-3818-7FDE-EB49-D8A569E8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FB1537-E501-6E69-4BD1-3F7A76BDE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4A0D06-FFA8-60C9-2043-D055F6183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56F56-6BB4-F34E-97E6-2392A1197FD7}" type="datetimeFigureOut">
              <a:rPr lang="da-DK" smtClean="0"/>
              <a:t>27.08.2024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BA6914E-6719-780B-F4A9-96D5FC176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CB4F27-6486-BA53-11FD-B2B0DA738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ED7C3-7E10-CE48-ADE4-87D3921246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343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939B2-9396-79EE-5F20-BF57D37C14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2220A59-73E3-61A0-4DCE-43B9C3E095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CD05799-FACA-1697-29D5-89DC505D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40872" y="780830"/>
            <a:ext cx="2226416" cy="166981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2857D98-A83C-F200-8261-EFD42CB1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18938" y="3707302"/>
            <a:ext cx="2226414" cy="166981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C853575-4FBA-37B6-30C7-49C6F388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57764" y="780831"/>
            <a:ext cx="2226416" cy="166981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AD7B5E7-7E14-A1A3-1929-BCFDA9C50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43989" y="807510"/>
            <a:ext cx="2226417" cy="166981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587FAD3B-D9C9-3864-84E4-50CD2D940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07409" y="3707302"/>
            <a:ext cx="2226415" cy="1669811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A779E67F-06D4-E676-8226-1F135C3DA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930" y="3429000"/>
            <a:ext cx="2802789" cy="2102091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1DB5672C-8CBA-ADF9-3843-11A5C91CA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303754" y="784165"/>
            <a:ext cx="2253098" cy="1689824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E896C0E9-04DB-A80B-2B78-D75F78F696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331" y="3509963"/>
            <a:ext cx="2802790" cy="210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08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2" baseType="lpstr">
      <vt:lpstr>Office-tema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Melanie</dc:creator>
  <cp:lastModifiedBy>Melanie</cp:lastModifiedBy>
  <cp:revision>1</cp:revision>
  <dcterms:created xsi:type="dcterms:W3CDTF">2024-08-27T08:58:39Z</dcterms:created>
  <dcterms:modified xsi:type="dcterms:W3CDTF">2024-08-27T09:40:45Z</dcterms:modified>
</cp:coreProperties>
</file>